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8040" cy="575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2022-10-25T15:13:55Z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